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52079-2590-483B-8E89-127610F7F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019DA3-F626-40C3-A4ED-C924761EF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2285C3-E647-428B-86ED-3811D940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E2F93-52A3-4F5D-8700-927EDB76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C1E9E6-419A-4266-91B3-9DE1156F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28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3A7D9-3EFB-4A01-A8BE-98D633C6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225004-D141-4011-BD61-879F317E5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2207BD-3F20-4878-ADFC-9FAC8347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714EFC-4435-423D-9C0F-6C4AF7B9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23FC0E-A677-4BEB-ACC3-7D24AF03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9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B2D9E8-7CF2-489A-AFEA-92195ED89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D8A771-271D-434C-9F7B-56B12D96C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0564DA-B583-42FF-AF36-2909DBAC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0831E-B67A-4EC3-8B7A-5745E4EB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C1DBF4-C0EB-4503-BE82-25E158C9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26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CBF44-990F-488F-9948-1E12A733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AF9D34-FB46-43C4-BDAF-A23C5BAF1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181F9-4762-44D1-9301-32B482F9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75ECA3-0C42-4C5A-9FC7-9EC22521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176A4D-4B3D-4912-8998-422CFE01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09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31EED-3DAE-4824-89D1-414EADC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B315A9-CE1F-4147-8A71-F1557D068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198174-C578-4750-AB23-10B027BC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D74FC1-5BC8-49DE-B9DA-11DA6829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CEE3C2-CB97-4BB2-86F2-83A49635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64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4901F-D950-4AA7-B54B-E147CA94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97D2A1-4DDD-474E-8ED6-44E43846E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875226-BBF1-4B7A-8C06-1C305343F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ECDBBC-7E01-4436-B8C8-8717EF62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1AC5D1-734B-45FA-999F-5BD222E4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5CFC88-4F7D-4F62-A922-A00ECC52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2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9217B-520C-42CF-896F-7191114C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6A4385-88BC-47B9-B7F0-D706B2238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1A6C8A-3A66-4D31-B7B1-4020F24F8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28200C-0911-4383-B372-BB056F416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0857D-F58B-474E-A8AE-5155E8458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9E37128-686A-4078-BCAF-48973E71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2179A34-9814-4843-B38A-F41CA7AB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C230F3-F47C-46C5-AA44-B7181301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7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4CD8B-F3CA-400E-AEC0-60C75498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769EC7-5B31-44DF-94E3-5B2D2741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4FB4C3-3C17-4ACE-9E3E-098877F0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59DC7A-AFC9-4A0C-B956-FE13EBD8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54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439D80-8689-41BA-AFA2-1F369557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BC106F-04A7-4A82-B040-ECD961AD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63FAE6-F006-4A02-B556-6AA025DD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5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14350-2670-4321-972E-F2A98DEB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2BEE3-B550-47D8-A126-1C09B772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EE7AA7-71C2-493A-836A-B3E0A5CBF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3A4761-AE22-4BDC-A3CD-0B653C2E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865C22-D25D-43A8-A8C6-95ADEFDA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60E570-5053-4D7E-986A-372831A0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1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635F8-8FC8-4C4B-919E-8C9445A9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E00CCB-8A75-40C8-BCBA-93827933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12F452-1B1E-4EC5-961B-79DECD520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42F821-BCD6-41C3-9DA9-335695DF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D89FC0-EB83-4D69-9B24-0317C95C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B74A4B-6CE8-41CD-BB1C-AED69DDE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04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A23679-1741-4712-B187-C0221AB4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8B761B-AE6E-4773-A86C-7D13E300E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49E0D6-1671-4444-AF1C-66D818098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7DC14-8D2A-4675-A243-EDFD6CA9C7E6}" type="datetimeFigureOut">
              <a:rPr lang="de-DE" smtClean="0"/>
              <a:t>26.01.2021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80B78-3131-4E36-97BD-BEE2D85C7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F2F02-B20B-4C57-A76C-A966A90AA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02240-01C1-43BE-8A83-D5BE191EE1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67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RECARO Exo Platinum Gaming Chair | Sky - Ergonomischer Premium Gaming-Stuhl  mit 5D-Armlehne - Designed &amp; Made in Germany - Sky: Amazon.de: Küche &amp;  Haushalt">
            <a:extLst>
              <a:ext uri="{FF2B5EF4-FFF2-40B4-BE49-F238E27FC236}">
                <a16:creationId xmlns:a16="http://schemas.microsoft.com/office/drawing/2014/main" id="{A9E14015-33F6-4C30-8412-872456FB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81" y="722313"/>
            <a:ext cx="4842328" cy="61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 Rocker Gaming-Stuhl »Siena ergonomischer Gaming Stuhl / Bürostuhl /  Schreibtischstuhl mit Armlehnen und Wippfunktion, drehbar und  höhenverstellbar bis 120kg« online kaufen | OTTO">
            <a:extLst>
              <a:ext uri="{FF2B5EF4-FFF2-40B4-BE49-F238E27FC236}">
                <a16:creationId xmlns:a16="http://schemas.microsoft.com/office/drawing/2014/main" id="{612ED1F5-A3C9-4FDF-A28E-FB9D16DE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722313"/>
            <a:ext cx="3369005" cy="61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58D214-A0A8-48CB-B88D-368E41DE8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25424"/>
            <a:ext cx="9144000" cy="2387600"/>
          </a:xfrm>
        </p:spPr>
        <p:txBody>
          <a:bodyPr>
            <a:normAutofit/>
          </a:bodyPr>
          <a:lstStyle/>
          <a:p>
            <a:r>
              <a:rPr lang="de-DE" sz="4800" b="1" dirty="0"/>
              <a:t>Ergonomischer Bürostuhl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4A4C53-0E13-430A-B29B-1856E639F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33256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Worauf muss man bei einem ergonomischen Stuhl achten</a:t>
            </a:r>
          </a:p>
        </p:txBody>
      </p:sp>
    </p:spTree>
    <p:extLst>
      <p:ext uri="{BB962C8B-B14F-4D97-AF65-F5344CB8AC3E}">
        <p14:creationId xmlns:p14="http://schemas.microsoft.com/office/powerpoint/2010/main" val="416761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24322-FD9C-4F51-B5AD-B006963E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 guter Stuhl muss…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33F67F-5FA0-4263-B92E-DC24529A7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natürliche Haltung unterstützen</a:t>
            </a:r>
          </a:p>
          <a:p>
            <a:r>
              <a:rPr lang="de-DE" dirty="0"/>
              <a:t>Individuell anpassbar sein</a:t>
            </a:r>
          </a:p>
          <a:p>
            <a:r>
              <a:rPr lang="de-DE" dirty="0"/>
              <a:t>Bewegung fördern</a:t>
            </a:r>
          </a:p>
        </p:txBody>
      </p:sp>
      <p:pic>
        <p:nvPicPr>
          <p:cNvPr id="3074" name="Picture 2" descr="Acht Tipps für das perfekte ergonomische Sitzen">
            <a:extLst>
              <a:ext uri="{FF2B5EF4-FFF2-40B4-BE49-F238E27FC236}">
                <a16:creationId xmlns:a16="http://schemas.microsoft.com/office/drawing/2014/main" id="{7E4A7762-AF96-4457-A943-2E9C18BD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6361"/>
            <a:ext cx="7095480" cy="33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r Embody Gaming-Stuhl von Herman Miller X Logitech G – DE - Herman Miller  Gaming">
            <a:extLst>
              <a:ext uri="{FF2B5EF4-FFF2-40B4-BE49-F238E27FC236}">
                <a16:creationId xmlns:a16="http://schemas.microsoft.com/office/drawing/2014/main" id="{4D9838E8-D356-4624-9A12-20A874CE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80" y="2222500"/>
            <a:ext cx="46355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D6493-AE1B-4622-938F-D0126FA2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Die Rückenlehne: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06B59-2C18-4F43-92C6-5D992760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Sie sollte …</a:t>
            </a:r>
          </a:p>
          <a:p>
            <a:r>
              <a:rPr lang="de-DE" dirty="0"/>
              <a:t>Höhenverstellbar sein (mindestens bis zu den Schulterblättern)</a:t>
            </a:r>
          </a:p>
          <a:p>
            <a:r>
              <a:rPr lang="de-DE" dirty="0"/>
              <a:t>Neigungsverstellbar sein</a:t>
            </a:r>
          </a:p>
          <a:p>
            <a:r>
              <a:rPr lang="de-DE" dirty="0"/>
              <a:t>Eine Lordosenstütze besitzen (zum Stützen der unteren Wirbelsäule)</a:t>
            </a:r>
          </a:p>
          <a:p>
            <a:r>
              <a:rPr lang="de-DE" dirty="0"/>
              <a:t>Breit genug sein (ca. 40 cm.)</a:t>
            </a:r>
          </a:p>
          <a:p>
            <a:endParaRPr lang="de-DE" dirty="0"/>
          </a:p>
        </p:txBody>
      </p:sp>
      <p:pic>
        <p:nvPicPr>
          <p:cNvPr id="4" name="Picture 4" descr="BEWEGUNG IM BÜRO">
            <a:extLst>
              <a:ext uri="{FF2B5EF4-FFF2-40B4-BE49-F238E27FC236}">
                <a16:creationId xmlns:a16="http://schemas.microsoft.com/office/drawing/2014/main" id="{DEEF4D66-3438-4A2C-BE50-A93A5C88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83" y="4349178"/>
            <a:ext cx="6002039" cy="21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rdosenstütze wichtig für ergonomisch-gesundes Sitzen">
            <a:extLst>
              <a:ext uri="{FF2B5EF4-FFF2-40B4-BE49-F238E27FC236}">
                <a16:creationId xmlns:a16="http://schemas.microsoft.com/office/drawing/2014/main" id="{5FC16B75-F3CB-48EA-A8E4-5F3C9419C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05" y="4349178"/>
            <a:ext cx="2142177" cy="23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80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59A6D-41F7-4E72-B602-47F70FFD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Die Sitzfläche + Armlehne (+ Kopfstütze):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4C125B-97BB-486C-871C-06829DAE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 Idealfall kann man…</a:t>
            </a:r>
          </a:p>
          <a:p>
            <a:r>
              <a:rPr lang="de-DE" dirty="0"/>
              <a:t>Die Sitzhöhe verstellen können </a:t>
            </a:r>
          </a:p>
          <a:p>
            <a:r>
              <a:rPr lang="de-DE" dirty="0"/>
              <a:t>Den Stuhl rotieren können</a:t>
            </a:r>
          </a:p>
          <a:p>
            <a:r>
              <a:rPr lang="de-DE" dirty="0"/>
              <a:t>Die Armlehne verstellen (Ober- / Unterarm 90°)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Optional hilft eine Kopfstütze, die Halswirbelsäule zu entlasten</a:t>
            </a:r>
          </a:p>
          <a:p>
            <a:endParaRPr lang="de-DE" dirty="0"/>
          </a:p>
        </p:txBody>
      </p:sp>
      <p:pic>
        <p:nvPicPr>
          <p:cNvPr id="2050" name="Picture 2" descr="Der Embody Gaming-Stuhl von Herman Miller X Logitech G – DE - Herman Miller  Gaming">
            <a:extLst>
              <a:ext uri="{FF2B5EF4-FFF2-40B4-BE49-F238E27FC236}">
                <a16:creationId xmlns:a16="http://schemas.microsoft.com/office/drawing/2014/main" id="{089FE2B9-A2D5-4E68-85AB-BC971FC3E6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2" y="4878799"/>
            <a:ext cx="4446358" cy="18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rman Miller Gaming-Stuhl, Nevi Schreibtisch, Ollin Monitorarm | Logitech G">
            <a:extLst>
              <a:ext uri="{FF2B5EF4-FFF2-40B4-BE49-F238E27FC236}">
                <a16:creationId xmlns:a16="http://schemas.microsoft.com/office/drawing/2014/main" id="{632D4E74-F389-4D09-860B-C93AFC94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78" y="1553193"/>
            <a:ext cx="3164458" cy="18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EB1A7-1F22-4326-8B5E-E0854038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Mechaniken: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F60A2B-4148-4CF3-9241-0F1045A37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3" y="2805649"/>
            <a:ext cx="1933233" cy="31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68A835-ED2F-42A3-8CE2-80E705960E46}"/>
              </a:ext>
            </a:extLst>
          </p:cNvPr>
          <p:cNvSpPr txBox="1"/>
          <p:nvPr/>
        </p:nvSpPr>
        <p:spPr>
          <a:xfrm>
            <a:off x="5020033" y="1894532"/>
            <a:ext cx="2205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Permanentmechanik:</a:t>
            </a:r>
          </a:p>
          <a:p>
            <a:r>
              <a:rPr lang="de-DE" dirty="0"/>
              <a:t>(Lehne blockiert beim zurücklehnen)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9AF62C-C243-417E-80DF-27D2F5FB9213}"/>
              </a:ext>
            </a:extLst>
          </p:cNvPr>
          <p:cNvSpPr txBox="1"/>
          <p:nvPr/>
        </p:nvSpPr>
        <p:spPr>
          <a:xfrm>
            <a:off x="9359924" y="1878854"/>
            <a:ext cx="2589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Synchronmechanik:</a:t>
            </a:r>
          </a:p>
          <a:p>
            <a:r>
              <a:rPr lang="de-DE" dirty="0"/>
              <a:t>(Lehne bewegt sich mehr als die Sitzfläche)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34B0E1-F7AF-401D-BA54-BED8DEAB6C2F}"/>
              </a:ext>
            </a:extLst>
          </p:cNvPr>
          <p:cNvSpPr txBox="1"/>
          <p:nvPr/>
        </p:nvSpPr>
        <p:spPr>
          <a:xfrm>
            <a:off x="1106403" y="1878854"/>
            <a:ext cx="2289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Wippmechanik</a:t>
            </a:r>
            <a:r>
              <a:rPr lang="de-DE" dirty="0"/>
              <a:t>:</a:t>
            </a:r>
          </a:p>
          <a:p>
            <a:r>
              <a:rPr lang="de-DE" dirty="0"/>
              <a:t>(Sitzfläche und Lehne sind zusammen)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C615C2-E5E2-4383-9CAB-F2BA122F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88" y="2802184"/>
            <a:ext cx="2443024" cy="31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SAVANTI Bürostuhl RACCER Kunstlederbezug grün/schwarz | porta Online Shop">
            <a:extLst>
              <a:ext uri="{FF2B5EF4-FFF2-40B4-BE49-F238E27FC236}">
                <a16:creationId xmlns:a16="http://schemas.microsoft.com/office/drawing/2014/main" id="{82F61F1C-7361-41A8-A651-3FE2775C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00" y="2817862"/>
            <a:ext cx="2915255" cy="31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6CFD1-5E56-4562-8187-BA5E3F5A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Verschiedene Stühle im Vergleich: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7AD958-9AF2-442E-BA4D-AF317B7F1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Preise variieren zwischen:</a:t>
            </a:r>
          </a:p>
          <a:p>
            <a:pPr marL="0" indent="0">
              <a:buNone/>
            </a:pPr>
            <a:r>
              <a:rPr lang="de-DE" dirty="0"/>
              <a:t>Ab 350€: </a:t>
            </a:r>
            <a:r>
              <a:rPr lang="de-DE" dirty="0">
                <a:sym typeface="Wingdings" panose="05000000000000000000" pitchFamily="2" charset="2"/>
              </a:rPr>
              <a:t> Einsteigerpreis (Ausreichende Abdeckung der nötigen Grundfunktionen)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Ab 400€:  Verstellbare Sitzneigung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Ab 500€:  Bewegung kommt ins sitzen</a:t>
            </a:r>
            <a:r>
              <a:rPr lang="de-DE" dirty="0"/>
              <a:t>  </a:t>
            </a:r>
          </a:p>
          <a:p>
            <a:pPr marL="0" indent="0">
              <a:buNone/>
            </a:pPr>
            <a:r>
              <a:rPr lang="de-DE" dirty="0"/>
              <a:t>Ab 600€: </a:t>
            </a:r>
            <a:r>
              <a:rPr lang="de-DE" dirty="0">
                <a:sym typeface="Wingdings" panose="05000000000000000000" pitchFamily="2" charset="2"/>
              </a:rPr>
              <a:t> Bei Rückenproblemen oder zur Vorbeugung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Ab 1800€:  Hoher Preis rechtfertigt sich nicht mehr durch Qualität sondern Name</a:t>
            </a:r>
            <a:endParaRPr lang="de-DE" dirty="0"/>
          </a:p>
        </p:txBody>
      </p:sp>
      <p:pic>
        <p:nvPicPr>
          <p:cNvPr id="3074" name="Picture 2" descr="RWTH Aachen - Gesundes Sitzen am Arbeitsplatz">
            <a:extLst>
              <a:ext uri="{FF2B5EF4-FFF2-40B4-BE49-F238E27FC236}">
                <a16:creationId xmlns:a16="http://schemas.microsoft.com/office/drawing/2014/main" id="{4B7F8C10-1722-4193-9D49-EFF7F968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705" y="0"/>
            <a:ext cx="1986313" cy="247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26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1E251-59E6-4AED-B9EE-C010E8BC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Kosten / Nutzen eines ergonomischen Stuhls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1FDDAF-3F94-4475-AD93-86133AAEB8FB}"/>
              </a:ext>
            </a:extLst>
          </p:cNvPr>
          <p:cNvSpPr/>
          <p:nvPr/>
        </p:nvSpPr>
        <p:spPr>
          <a:xfrm>
            <a:off x="838200" y="1887523"/>
            <a:ext cx="9488649" cy="8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B1B613-4AEA-4F83-BEF9-B3EA2774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sehr guter Stuhl für 1000€  hat eine Garantie von 10 Jahren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1000€ / 10 /12 = 8,3€ / Monat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98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Breitbild</PresentationFormat>
  <Paragraphs>36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Ergonomischer Bürostuhl</vt:lpstr>
      <vt:lpstr>Ein guter Stuhl muss…</vt:lpstr>
      <vt:lpstr>Die Rückenlehne:</vt:lpstr>
      <vt:lpstr>Die Sitzfläche + Armlehne (+ Kopfstütze):</vt:lpstr>
      <vt:lpstr>Mechaniken:</vt:lpstr>
      <vt:lpstr>Verschiedene Stühle im Vergleich:</vt:lpstr>
      <vt:lpstr>Kosten / Nutzen eines ergonomischen Stuhls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Ergonomischer Bürostuhl</dc:title>
  <dc:creator>Wiedemann Ludwig, PT-331</dc:creator>
  <cp:lastModifiedBy>Martin Lausecker</cp:lastModifiedBy>
  <cp:revision>16</cp:revision>
  <dcterms:created xsi:type="dcterms:W3CDTF">2020-11-27T07:24:20Z</dcterms:created>
  <dcterms:modified xsi:type="dcterms:W3CDTF">2021-01-26T15:43:10Z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57ccef6-6f89-497f-837e-da3f8dd5386d_Enabled">
    <vt:lpwstr>True</vt:lpwstr>
  </property>
  <property fmtid="{D5CDD505-2E9C-101B-9397-08002B2CF9AE}" pid="3" name="MSIP_Label_757ccef6-6f89-497f-837e-da3f8dd5386d_SiteId">
    <vt:lpwstr>ce849bab-cc1c-465b-b62e-18f07c9ac198</vt:lpwstr>
  </property>
  <property fmtid="{D5CDD505-2E9C-101B-9397-08002B2CF9AE}" pid="4" name="MSIP_Label_757ccef6-6f89-497f-837e-da3f8dd5386d_Owner">
    <vt:lpwstr>q477007@europe.bmw.corp</vt:lpwstr>
  </property>
  <property fmtid="{D5CDD505-2E9C-101B-9397-08002B2CF9AE}" pid="5" name="MSIP_Label_757ccef6-6f89-497f-837e-da3f8dd5386d_SetDate">
    <vt:lpwstr>2020-12-01T11:38:45.0861351Z</vt:lpwstr>
  </property>
  <property fmtid="{D5CDD505-2E9C-101B-9397-08002B2CF9AE}" pid="6" name="MSIP_Label_757ccef6-6f89-497f-837e-da3f8dd5386d_Name">
    <vt:lpwstr>Non business</vt:lpwstr>
  </property>
  <property fmtid="{D5CDD505-2E9C-101B-9397-08002B2CF9AE}" pid="7" name="MSIP_Label_757ccef6-6f89-497f-837e-da3f8dd5386d_Application">
    <vt:lpwstr>Microsoft Azure Information Protection</vt:lpwstr>
  </property>
  <property fmtid="{D5CDD505-2E9C-101B-9397-08002B2CF9AE}" pid="8" name="MSIP_Label_757ccef6-6f89-497f-837e-da3f8dd5386d_ActionId">
    <vt:lpwstr>5e90654c-4724-4fb6-9159-3f3e1393f4c0</vt:lpwstr>
  </property>
  <property fmtid="{D5CDD505-2E9C-101B-9397-08002B2CF9AE}" pid="9" name="MSIP_Label_757ccef6-6f89-497f-837e-da3f8dd5386d_Extended_MSFT_Method">
    <vt:lpwstr>Manual</vt:lpwstr>
  </property>
  <property fmtid="{D5CDD505-2E9C-101B-9397-08002B2CF9AE}" pid="10" name="Sensitivity">
    <vt:lpwstr>Non business</vt:lpwstr>
  </property>
</Properties>
</file>